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890A-9456-4E05-87D9-B4EE10B0C4D6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3B08-CF31-460C-98B3-E2552108F0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890A-9456-4E05-87D9-B4EE10B0C4D6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3B08-CF31-460C-98B3-E2552108F0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890A-9456-4E05-87D9-B4EE10B0C4D6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3B08-CF31-460C-98B3-E2552108F0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890A-9456-4E05-87D9-B4EE10B0C4D6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3B08-CF31-460C-98B3-E2552108F0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890A-9456-4E05-87D9-B4EE10B0C4D6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3B08-CF31-460C-98B3-E2552108F0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890A-9456-4E05-87D9-B4EE10B0C4D6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3B08-CF31-460C-98B3-E2552108F0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890A-9456-4E05-87D9-B4EE10B0C4D6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3B08-CF31-460C-98B3-E2552108F0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890A-9456-4E05-87D9-B4EE10B0C4D6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3B08-CF31-460C-98B3-E2552108F0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890A-9456-4E05-87D9-B4EE10B0C4D6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3B08-CF31-460C-98B3-E2552108F0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890A-9456-4E05-87D9-B4EE10B0C4D6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3B08-CF31-460C-98B3-E2552108F0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890A-9456-4E05-87D9-B4EE10B0C4D6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3B08-CF31-460C-98B3-E2552108F0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0890A-9456-4E05-87D9-B4EE10B0C4D6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43B08-CF31-460C-98B3-E2552108F01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55576" y="404664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FF0000"/>
                </a:solidFill>
              </a:rPr>
              <a:t>Perché le Regioni?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5" name="Triangolo isoscele 4"/>
          <p:cNvSpPr/>
          <p:nvPr/>
        </p:nvSpPr>
        <p:spPr>
          <a:xfrm>
            <a:off x="1187624" y="2420888"/>
            <a:ext cx="2808312" cy="345638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1763688" y="1340768"/>
            <a:ext cx="1584176" cy="4320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LEGGE</a:t>
            </a:r>
            <a:endParaRPr lang="it-IT" dirty="0"/>
          </a:p>
        </p:txBody>
      </p:sp>
      <p:cxnSp>
        <p:nvCxnSpPr>
          <p:cNvPr id="8" name="Connettore 2 7"/>
          <p:cNvCxnSpPr/>
          <p:nvPr/>
        </p:nvCxnSpPr>
        <p:spPr>
          <a:xfrm flipH="1">
            <a:off x="3635896" y="1484784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/>
          <p:cNvSpPr/>
          <p:nvPr/>
        </p:nvSpPr>
        <p:spPr>
          <a:xfrm>
            <a:off x="4932040" y="1268760"/>
            <a:ext cx="259228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MAGGIORANZA POLITICA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915816" y="22768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Governo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261170" y="260382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Ministro Interni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3851920" y="364502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Province - Prefetti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4355976" y="46531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Comuni</a:t>
            </a:r>
            <a:endParaRPr lang="it-IT" dirty="0"/>
          </a:p>
        </p:txBody>
      </p:sp>
      <p:sp>
        <p:nvSpPr>
          <p:cNvPr id="15" name="Parentesi graffa aperta 14"/>
          <p:cNvSpPr/>
          <p:nvPr/>
        </p:nvSpPr>
        <p:spPr>
          <a:xfrm>
            <a:off x="5436096" y="4149080"/>
            <a:ext cx="216024" cy="13681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5940152" y="422108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Sindaco   </a:t>
            </a:r>
            <a:endParaRPr lang="it-IT" dirty="0"/>
          </a:p>
        </p:txBody>
      </p:sp>
      <p:pic>
        <p:nvPicPr>
          <p:cNvPr id="11266" name="Picture 2" descr="https://encrypted-tbn3.gstatic.com/images?q=tbn:ANd9GcTnTRYOaEcbn4n92kANP0OI-kBQMIvnn9EWxxQk0_ZAqdBmVfzd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077072"/>
            <a:ext cx="431093" cy="576063"/>
          </a:xfrm>
          <a:prstGeom prst="rect">
            <a:avLst/>
          </a:prstGeom>
          <a:noFill/>
        </p:spPr>
      </p:pic>
      <p:cxnSp>
        <p:nvCxnSpPr>
          <p:cNvPr id="24" name="Connettore 2 23"/>
          <p:cNvCxnSpPr/>
          <p:nvPr/>
        </p:nvCxnSpPr>
        <p:spPr>
          <a:xfrm>
            <a:off x="4211960" y="3147514"/>
            <a:ext cx="2728771" cy="9977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4103948" y="3193813"/>
            <a:ext cx="612068" cy="4605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>
            <a:endCxn id="14" idx="0"/>
          </p:cNvCxnSpPr>
          <p:nvPr/>
        </p:nvCxnSpPr>
        <p:spPr>
          <a:xfrm flipH="1">
            <a:off x="4860032" y="4005064"/>
            <a:ext cx="1440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 flipV="1">
            <a:off x="5076056" y="4653136"/>
            <a:ext cx="1944216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/>
          <p:cNvSpPr txBox="1"/>
          <p:nvPr/>
        </p:nvSpPr>
        <p:spPr>
          <a:xfrm>
            <a:off x="4355976" y="602128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Popolo </a:t>
            </a:r>
            <a:endParaRPr lang="it-IT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6768244" y="3726324"/>
            <a:ext cx="2268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Ufficiale del Governo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7092280" y="472514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Primo cittadino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21</Words>
  <Application>Microsoft Office PowerPoint</Application>
  <PresentationFormat>Presentazione su schermo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roberto bin</dc:creator>
  <cp:lastModifiedBy>roberto bin</cp:lastModifiedBy>
  <cp:revision>3</cp:revision>
  <dcterms:created xsi:type="dcterms:W3CDTF">2012-11-07T09:26:48Z</dcterms:created>
  <dcterms:modified xsi:type="dcterms:W3CDTF">2014-10-14T15:53:44Z</dcterms:modified>
</cp:coreProperties>
</file>